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69" r:id="rId5"/>
    <p:sldId id="268" r:id="rId6"/>
    <p:sldId id="265" r:id="rId7"/>
    <p:sldId id="258" r:id="rId8"/>
    <p:sldId id="259" r:id="rId9"/>
    <p:sldId id="260" r:id="rId10"/>
    <p:sldId id="267" r:id="rId11"/>
    <p:sldId id="266" r:id="rId12"/>
    <p:sldId id="263" r:id="rId13"/>
    <p:sldId id="272" r:id="rId14"/>
    <p:sldId id="273" r:id="rId15"/>
    <p:sldId id="264" r:id="rId16"/>
    <p:sldId id="261" r:id="rId17"/>
    <p:sldId id="26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98FD-3034-40A7-AD14-3138BE3F4CD5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825F-9C09-4518-A4C9-BF9C0F2F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643182"/>
            <a:ext cx="6886596" cy="78581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Игрушки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r>
              <a:rPr lang="ru-RU" sz="7200" b="1" dirty="0" smtClean="0">
                <a:solidFill>
                  <a:srgbClr val="0070C0"/>
                </a:solidFill>
              </a:rPr>
              <a:t/>
            </a:r>
            <a:br>
              <a:rPr lang="ru-RU" sz="7200" b="1" dirty="0" smtClean="0">
                <a:solidFill>
                  <a:srgbClr val="0070C0"/>
                </a:solidFill>
              </a:rPr>
            </a:br>
            <a:r>
              <a:rPr lang="ru-RU" sz="7200" b="1" dirty="0" smtClean="0">
                <a:solidFill>
                  <a:srgbClr val="0070C0"/>
                </a:solidFill>
              </a:rPr>
              <a:t> Гласный звук «</a:t>
            </a:r>
            <a:r>
              <a:rPr lang="ru-RU" sz="7200" b="1" dirty="0" smtClean="0">
                <a:solidFill>
                  <a:srgbClr val="FF0000"/>
                </a:solidFill>
              </a:rPr>
              <a:t>И</a:t>
            </a:r>
            <a:r>
              <a:rPr lang="ru-RU" sz="7200" b="1" dirty="0" smtClean="0">
                <a:solidFill>
                  <a:srgbClr val="0070C0"/>
                </a:solidFill>
              </a:rPr>
              <a:t>»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r>
              <a:rPr lang="ru-RU" sz="7200" b="1" dirty="0" smtClean="0">
                <a:solidFill>
                  <a:srgbClr val="0070C0"/>
                </a:solidFill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0070C0"/>
                </a:solidFill>
              </a:rPr>
              <a:t>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7143800" cy="2786082"/>
          </a:xfrm>
        </p:spPr>
        <p:txBody>
          <a:bodyPr>
            <a:normAutofit fontScale="85000" lnSpcReduction="20000"/>
          </a:bodyPr>
          <a:lstStyle/>
          <a:p>
            <a:endParaRPr lang="ru-RU" sz="9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МБДОУ № 10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«Золушка» г. Оха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Сахалинская обл.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Иванова О.Ф.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2019 г.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1050" y="4214818"/>
            <a:ext cx="2602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3643314"/>
            <a:ext cx="2589781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70" y="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0"/>
            <a:ext cx="250033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ВОЛГА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972328" cy="520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i="1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Повтори три действия</a:t>
            </a:r>
            <a:r>
              <a:rPr lang="ru-RU" i="1" dirty="0" smtClean="0"/>
              <a:t>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071966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Подпрыгнуть</a:t>
            </a:r>
            <a:r>
              <a:rPr lang="ru-RU" b="1" dirty="0">
                <a:solidFill>
                  <a:srgbClr val="C00000"/>
                </a:solidFill>
              </a:rPr>
              <a:t>, хлопнуть в </a:t>
            </a:r>
            <a:r>
              <a:rPr lang="ru-RU" b="1" dirty="0" smtClean="0">
                <a:solidFill>
                  <a:srgbClr val="C00000"/>
                </a:solidFill>
              </a:rPr>
              <a:t>ладоши,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руки к </a:t>
            </a:r>
            <a:r>
              <a:rPr lang="ru-RU" b="1" dirty="0" smtClean="0">
                <a:solidFill>
                  <a:srgbClr val="C00000"/>
                </a:solidFill>
              </a:rPr>
              <a:t>плечам: «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____».                                   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Подпрыгнуть</a:t>
            </a:r>
            <a:r>
              <a:rPr lang="ru-RU" b="1" dirty="0">
                <a:solidFill>
                  <a:srgbClr val="0070C0"/>
                </a:solidFill>
              </a:rPr>
              <a:t>, хлопнуть в ладоши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руки в стороны </a:t>
            </a:r>
            <a:r>
              <a:rPr lang="ru-RU" b="1" dirty="0" smtClean="0">
                <a:solidFill>
                  <a:srgbClr val="0070C0"/>
                </a:solidFill>
              </a:rPr>
              <a:t>: «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___».                                                         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Подпрыгнуть</a:t>
            </a:r>
            <a:r>
              <a:rPr lang="ru-RU" b="1" dirty="0">
                <a:solidFill>
                  <a:srgbClr val="C00000"/>
                </a:solidFill>
              </a:rPr>
              <a:t>, хлопнуть в ладоши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руки вверх: «</a:t>
            </a:r>
            <a:r>
              <a:rPr lang="ru-RU" b="1" dirty="0" smtClean="0">
                <a:solidFill>
                  <a:srgbClr val="FF0000"/>
                </a:solidFill>
              </a:rPr>
              <a:t>У_</a:t>
            </a:r>
            <a:r>
              <a:rPr lang="ru-RU" b="1" dirty="0" smtClean="0">
                <a:solidFill>
                  <a:srgbClr val="C00000"/>
                </a:solidFill>
              </a:rPr>
              <a:t>__».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115954"/>
            <a:ext cx="4214842" cy="53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Отгадайте загадк</a:t>
            </a:r>
            <a:r>
              <a:rPr lang="ru-RU" i="1" dirty="0" smtClean="0"/>
              <a:t>у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Живой </a:t>
            </a:r>
            <a:r>
              <a:rPr lang="ru-RU" b="1" dirty="0">
                <a:solidFill>
                  <a:srgbClr val="002060"/>
                </a:solidFill>
              </a:rPr>
              <a:t>в лесу живёт,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 </a:t>
            </a:r>
            <a:r>
              <a:rPr lang="ru-RU" b="1" dirty="0">
                <a:solidFill>
                  <a:srgbClr val="002060"/>
                </a:solidFill>
              </a:rPr>
              <a:t>плюшевый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  </a:t>
            </a:r>
            <a:r>
              <a:rPr lang="ru-RU" b="1" dirty="0">
                <a:solidFill>
                  <a:srgbClr val="002060"/>
                </a:solidFill>
              </a:rPr>
              <a:t>детям  </a:t>
            </a:r>
            <a:r>
              <a:rPr lang="ru-RU" b="1" dirty="0" smtClean="0">
                <a:solidFill>
                  <a:srgbClr val="002060"/>
                </a:solidFill>
              </a:rPr>
              <a:t>идёт.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2984"/>
            <a:ext cx="385308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«Запомни и назови три картинки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-  </a:t>
            </a:r>
            <a:r>
              <a:rPr lang="ru-RU" b="1" dirty="0" smtClean="0">
                <a:solidFill>
                  <a:srgbClr val="0070C0"/>
                </a:solidFill>
              </a:rPr>
              <a:t>Что </a:t>
            </a:r>
            <a:r>
              <a:rPr lang="ru-RU" b="1" dirty="0" smtClean="0">
                <a:solidFill>
                  <a:srgbClr val="0070C0"/>
                </a:solidFill>
              </a:rPr>
              <a:t>слева?, ..справа?, ..между?                                        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467186" y="3033880"/>
            <a:ext cx="3755788" cy="254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3009120" cy="404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143248"/>
            <a:ext cx="2257430" cy="237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Отгадай, чего не стало</a:t>
            </a:r>
            <a:r>
              <a:rPr lang="ru-RU" b="1" dirty="0" smtClean="0">
                <a:solidFill>
                  <a:srgbClr val="002060"/>
                </a:solidFill>
              </a:rPr>
              <a:t>?»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</a:t>
            </a:r>
            <a:r>
              <a:rPr lang="ru-RU" sz="4000" b="1" dirty="0" smtClean="0">
                <a:solidFill>
                  <a:srgbClr val="C00000"/>
                </a:solidFill>
              </a:rPr>
              <a:t>ет ивы				              нет игл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3819615" cy="40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00066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Мы игрушки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не </a:t>
            </a:r>
            <a:r>
              <a:rPr lang="ru-RU" sz="3600" b="1" dirty="0" smtClean="0">
                <a:solidFill>
                  <a:srgbClr val="0070C0"/>
                </a:solidFill>
              </a:rPr>
              <a:t>простые:                                             разноцветные, смешные.                                                             Любит нас детвора -                                   Начинается игра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5679289" y="3536157"/>
            <a:ext cx="3071834" cy="2857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2926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можно играть с игрушками?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614486"/>
          </a:xfrm>
        </p:spPr>
        <p:txBody>
          <a:bodyPr/>
          <a:lstStyle/>
          <a:p>
            <a:pPr>
              <a:buNone/>
            </a:pPr>
            <a:r>
              <a:rPr lang="ru-RU" i="1" dirty="0"/>
              <a:t> </a:t>
            </a:r>
            <a:r>
              <a:rPr lang="ru-RU" b="1" dirty="0">
                <a:solidFill>
                  <a:srgbClr val="0070C0"/>
                </a:solidFill>
              </a:rPr>
              <a:t>С</a:t>
            </a:r>
            <a:r>
              <a:rPr lang="ru-RU" b="1" dirty="0" smtClean="0">
                <a:solidFill>
                  <a:srgbClr val="0070C0"/>
                </a:solidFill>
              </a:rPr>
              <a:t>обирать</a:t>
            </a:r>
            <a:r>
              <a:rPr lang="ru-RU" b="1" dirty="0">
                <a:solidFill>
                  <a:srgbClr val="0070C0"/>
                </a:solidFill>
              </a:rPr>
              <a:t>, играть, заводить, строить, подбирать, убирать, возить</a:t>
            </a:r>
            <a:r>
              <a:rPr lang="ru-RU" b="1" dirty="0" smtClean="0">
                <a:solidFill>
                  <a:srgbClr val="0070C0"/>
                </a:solidFill>
              </a:rPr>
              <a:t>, увозить, </a:t>
            </a:r>
            <a:r>
              <a:rPr lang="ru-RU" b="1" dirty="0">
                <a:solidFill>
                  <a:srgbClr val="0070C0"/>
                </a:solidFill>
              </a:rPr>
              <a:t>ловить, </a:t>
            </a:r>
            <a:r>
              <a:rPr lang="ru-RU" b="1" dirty="0" smtClean="0">
                <a:solidFill>
                  <a:srgbClr val="0070C0"/>
                </a:solidFill>
              </a:rPr>
              <a:t>укладывать, гулять.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876"/>
            <a:ext cx="33653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441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Гласная буква «И».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1571612"/>
            <a:ext cx="5072066" cy="52863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Звуки слышим,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букву пишем  </a:t>
            </a:r>
            <a:r>
              <a:rPr lang="ru-RU" b="1" u="sng" dirty="0" smtClean="0">
                <a:solidFill>
                  <a:srgbClr val="C00000"/>
                </a:solidFill>
              </a:rPr>
              <a:t>неотрывно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Стихи про букву «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i="1" dirty="0" smtClean="0">
                <a:solidFill>
                  <a:srgbClr val="0070C0"/>
                </a:solidFill>
              </a:rPr>
              <a:t>».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И - 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008000"/>
                </a:solidFill>
              </a:rPr>
              <a:t>надела поясок – 	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Снизу вверх – наискосок.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Снизу вверх его тянула,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К правой ручке пристегнула. 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46" cy="20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Какая игрушка любимая?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 smtClean="0">
                <a:solidFill>
                  <a:srgbClr val="C00000"/>
                </a:solidFill>
              </a:rPr>
              <a:t>каким гласным звуком вы </a:t>
            </a:r>
            <a:r>
              <a:rPr lang="ru-RU" b="1" dirty="0" smtClean="0">
                <a:solidFill>
                  <a:srgbClr val="C00000"/>
                </a:solidFill>
              </a:rPr>
              <a:t>    сегодня </a:t>
            </a:r>
            <a:r>
              <a:rPr lang="ru-RU" b="1" dirty="0" smtClean="0">
                <a:solidFill>
                  <a:srgbClr val="C00000"/>
                </a:solidFill>
              </a:rPr>
              <a:t>играли?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«Волшебный мешочек».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</a:rPr>
              <a:t>Ты мешочек открывайся </a:t>
            </a:r>
            <a:r>
              <a:rPr lang="ru-RU" b="1" dirty="0" smtClean="0">
                <a:solidFill>
                  <a:srgbClr val="002060"/>
                </a:solidFill>
              </a:rPr>
              <a:t>-                                                                                игрушка </a:t>
            </a:r>
            <a:r>
              <a:rPr lang="ru-RU" b="1" dirty="0" smtClean="0">
                <a:solidFill>
                  <a:srgbClr val="002060"/>
                </a:solidFill>
              </a:rPr>
              <a:t>появляйся </a:t>
            </a:r>
            <a:r>
              <a:rPr lang="ru-RU" b="1" i="1" dirty="0" smtClean="0">
                <a:solidFill>
                  <a:srgbClr val="002060"/>
                </a:solidFill>
              </a:rPr>
              <a:t>(лошадка)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4572032" cy="3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Весёлый Язычок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Подвижность </a:t>
            </a:r>
            <a:r>
              <a:rPr lang="ru-RU" b="1" dirty="0">
                <a:solidFill>
                  <a:srgbClr val="0070C0"/>
                </a:solidFill>
              </a:rPr>
              <a:t>губ </a:t>
            </a:r>
            <a:r>
              <a:rPr lang="ru-RU" b="1" dirty="0">
                <a:solidFill>
                  <a:srgbClr val="C00000"/>
                </a:solidFill>
              </a:rPr>
              <a:t>- «Заборчик-Дудочка»    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>
                <a:solidFill>
                  <a:srgbClr val="C00000"/>
                </a:solidFill>
              </a:rPr>
              <a:t>Подвижность языка –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Прижмём Язычок»  зубами /</a:t>
            </a:r>
            <a:r>
              <a:rPr lang="ru-RU" b="1" dirty="0" err="1" smtClean="0">
                <a:solidFill>
                  <a:srgbClr val="0070C0"/>
                </a:solidFill>
              </a:rPr>
              <a:t>тя</a:t>
            </a:r>
            <a:r>
              <a:rPr lang="ru-RU" b="1" dirty="0" smtClean="0">
                <a:solidFill>
                  <a:srgbClr val="0070C0"/>
                </a:solidFill>
              </a:rPr>
              <a:t> - </a:t>
            </a:r>
            <a:r>
              <a:rPr lang="ru-RU" b="1" dirty="0" err="1" smtClean="0">
                <a:solidFill>
                  <a:srgbClr val="0070C0"/>
                </a:solidFill>
              </a:rPr>
              <a:t>тя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 err="1" smtClean="0">
                <a:solidFill>
                  <a:srgbClr val="0070C0"/>
                </a:solidFill>
              </a:rPr>
              <a:t>тя</a:t>
            </a:r>
            <a:r>
              <a:rPr lang="ru-RU" b="1" dirty="0" smtClean="0">
                <a:solidFill>
                  <a:srgbClr val="0070C0"/>
                </a:solidFill>
              </a:rPr>
              <a:t>/, губами/</a:t>
            </a:r>
            <a:r>
              <a:rPr lang="ru-RU" b="1" dirty="0" err="1" smtClean="0">
                <a:solidFill>
                  <a:srgbClr val="0070C0"/>
                </a:solidFill>
              </a:rPr>
              <a:t>пя-пя-пя</a:t>
            </a:r>
            <a:r>
              <a:rPr lang="ru-RU" b="1" dirty="0" smtClean="0">
                <a:solidFill>
                  <a:srgbClr val="0070C0"/>
                </a:solidFill>
              </a:rPr>
              <a:t>/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«Качели»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Часики».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928934"/>
            <a:ext cx="23877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43306" y="3143272"/>
            <a:ext cx="228601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/>
          <a:lstStyle/>
          <a:p>
            <a:r>
              <a:rPr lang="ru-RU" dirty="0" smtClean="0"/>
              <a:t>Кукла Ира принесла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00200"/>
            <a:ext cx="568643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Осенние листики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78058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3607599" y="2964641"/>
            <a:ext cx="25003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500838" y="3000360"/>
            <a:ext cx="25003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Фонетическая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86634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Мы </a:t>
            </a:r>
            <a:r>
              <a:rPr lang="ru-RU" b="1" dirty="0">
                <a:solidFill>
                  <a:srgbClr val="002060"/>
                </a:solidFill>
              </a:rPr>
              <a:t>листики осенние,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на </a:t>
            </a:r>
            <a:r>
              <a:rPr lang="ru-RU" b="1" dirty="0">
                <a:solidFill>
                  <a:srgbClr val="002060"/>
                </a:solidFill>
              </a:rPr>
              <a:t>ветках мы сидим</a:t>
            </a:r>
            <a:r>
              <a:rPr lang="ru-RU" b="1" dirty="0" smtClean="0">
                <a:solidFill>
                  <a:srgbClr val="002060"/>
                </a:solidFill>
              </a:rPr>
              <a:t>,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</a:rPr>
              <a:t>дунул ветер дунул: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«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002060"/>
                </a:solidFill>
              </a:rPr>
              <a:t>___» - </a:t>
            </a:r>
            <a:r>
              <a:rPr lang="ru-RU" b="1" dirty="0" smtClean="0">
                <a:solidFill>
                  <a:srgbClr val="002060"/>
                </a:solidFill>
              </a:rPr>
              <a:t>летим.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29400" y="71426"/>
            <a:ext cx="25003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322228" y="3750475"/>
            <a:ext cx="2928933" cy="27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31403" y="3883845"/>
            <a:ext cx="2500306" cy="25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31008" y="3740968"/>
            <a:ext cx="2500306" cy="273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241167" y="2402644"/>
            <a:ext cx="1428737" cy="14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ТЯНЕМ ГЛАСНЫЙ ЗВУК СТОЛЬКО, СКОЛЬКО МОЖЕШЬ.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520017" cy="3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ТЯНЕМ ГЛАСНЫЙ ЗВУК   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Имя девочки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572032" cy="485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ТЯНЕМ ГЛАСНЫЙ ЗВУК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ГЛА -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ГЛЫ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745405" y="2184025"/>
            <a:ext cx="4688676" cy="31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ВА -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ВЫ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Слева - справа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571612"/>
            <a:ext cx="2428892" cy="30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14810" y="1571612"/>
            <a:ext cx="2295540" cy="30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071934" cy="547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280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Игрушки.  Гласный звук «И».    </vt:lpstr>
      <vt:lpstr>«Волшебный мешочек». </vt:lpstr>
      <vt:lpstr>Весёлый Язычок </vt:lpstr>
      <vt:lpstr>Кукла Ира принесла</vt:lpstr>
      <vt:lpstr>Фонетическая разминка</vt:lpstr>
      <vt:lpstr>ТЯНЕМ ГЛАСНЫЙ ЗВУК СТОЛЬКО, СКОЛЬКО МОЖЕШЬ.</vt:lpstr>
      <vt:lpstr>ТЯНЕМ ГЛАСНЫЙ ЗВУК                                      Имя девочки</vt:lpstr>
      <vt:lpstr>ТЯНЕМ ГЛАСНЫЙ ЗВУК                                           ИГЛА - ИГЛЫ</vt:lpstr>
      <vt:lpstr>ИВА - ИВЫ Слева - справа</vt:lpstr>
      <vt:lpstr>ИВОЛГА</vt:lpstr>
      <vt:lpstr>«Повтори три действия».</vt:lpstr>
      <vt:lpstr>«Отгадайте загадку» </vt:lpstr>
      <vt:lpstr>«Запомни и назови три картинки»</vt:lpstr>
      <vt:lpstr>«Отгадай, чего не стало?» </vt:lpstr>
      <vt:lpstr>Мы игрушки </vt:lpstr>
      <vt:lpstr>Как можно играть с игрушками?</vt:lpstr>
      <vt:lpstr>Гласная буква «И». </vt:lpstr>
      <vt:lpstr>Какая игрушка любимая?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Игрушки.  Гласный звук «И».    </dc:title>
  <dc:creator>111</dc:creator>
  <cp:lastModifiedBy>111</cp:lastModifiedBy>
  <cp:revision>6</cp:revision>
  <dcterms:created xsi:type="dcterms:W3CDTF">2020-08-02T08:16:33Z</dcterms:created>
  <dcterms:modified xsi:type="dcterms:W3CDTF">2020-08-03T11:32:05Z</dcterms:modified>
</cp:coreProperties>
</file>